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2" r:id="rId15"/>
    <p:sldId id="273" r:id="rId16"/>
    <p:sldId id="275" r:id="rId17"/>
    <p:sldId id="276" r:id="rId18"/>
    <p:sldId id="277" r:id="rId19"/>
    <p:sldId id="279"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950EE-6415-402B-8A75-264209EC4EAE}" v="14" dt="2024-08-09T04:59: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4" autoAdjust="0"/>
  </p:normalViewPr>
  <p:slideViewPr>
    <p:cSldViewPr snapToGrid="0">
      <p:cViewPr varScale="1">
        <p:scale>
          <a:sx n="94" d="100"/>
          <a:sy n="94" d="100"/>
        </p:scale>
        <p:origin x="92"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mith" userId="a1dbe5e423188b17" providerId="LiveId" clId="{133950EE-6415-402B-8A75-264209EC4EAE}"/>
    <pc:docChg chg="custSel modSld">
      <pc:chgData name="Matthew Smith" userId="a1dbe5e423188b17" providerId="LiveId" clId="{133950EE-6415-402B-8A75-264209EC4EAE}" dt="2024-08-09T04:59:45.758" v="74" actId="1076"/>
      <pc:docMkLst>
        <pc:docMk/>
      </pc:docMkLst>
      <pc:sldChg chg="addSp delSp modSp mod">
        <pc:chgData name="Matthew Smith" userId="a1dbe5e423188b17" providerId="LiveId" clId="{133950EE-6415-402B-8A75-264209EC4EAE}" dt="2024-08-09T01:15:45.864" v="39" actId="1076"/>
        <pc:sldMkLst>
          <pc:docMk/>
          <pc:sldMk cId="314687072" sldId="256"/>
        </pc:sldMkLst>
        <pc:spChg chg="add del mod">
          <ac:chgData name="Matthew Smith" userId="a1dbe5e423188b17" providerId="LiveId" clId="{133950EE-6415-402B-8A75-264209EC4EAE}" dt="2024-08-09T01:15:01.103" v="27" actId="27636"/>
          <ac:spMkLst>
            <pc:docMk/>
            <pc:sldMk cId="314687072" sldId="256"/>
            <ac:spMk id="2" creationId="{AFA8ED84-22EC-E6BB-72E8-8A7714FB6B05}"/>
          </ac:spMkLst>
        </pc:spChg>
        <pc:spChg chg="mod">
          <ac:chgData name="Matthew Smith" userId="a1dbe5e423188b17" providerId="LiveId" clId="{133950EE-6415-402B-8A75-264209EC4EAE}" dt="2024-08-09T01:15:45.864" v="39" actId="1076"/>
          <ac:spMkLst>
            <pc:docMk/>
            <pc:sldMk cId="314687072" sldId="256"/>
            <ac:spMk id="3" creationId="{9EFD379F-7C59-203C-CD29-210C9F335083}"/>
          </ac:spMkLst>
        </pc:spChg>
        <pc:spChg chg="add mod">
          <ac:chgData name="Matthew Smith" userId="a1dbe5e423188b17" providerId="LiveId" clId="{133950EE-6415-402B-8A75-264209EC4EAE}" dt="2024-08-09T01:14:57.421" v="24"/>
          <ac:spMkLst>
            <pc:docMk/>
            <pc:sldMk cId="314687072" sldId="256"/>
            <ac:spMk id="4" creationId="{2E21FE7F-5B00-B5DF-C69C-667FBB43651D}"/>
          </ac:spMkLst>
        </pc:spChg>
      </pc:sldChg>
      <pc:sldChg chg="addSp delSp modSp mod">
        <pc:chgData name="Matthew Smith" userId="a1dbe5e423188b17" providerId="LiveId" clId="{133950EE-6415-402B-8A75-264209EC4EAE}" dt="2024-08-09T04:59:22.504" v="67" actId="1076"/>
        <pc:sldMkLst>
          <pc:docMk/>
          <pc:sldMk cId="2694783302" sldId="257"/>
        </pc:sldMkLst>
        <pc:spChg chg="add del mod">
          <ac:chgData name="Matthew Smith" userId="a1dbe5e423188b17" providerId="LiveId" clId="{133950EE-6415-402B-8A75-264209EC4EAE}" dt="2024-08-09T04:55:24.817" v="51" actId="931"/>
          <ac:spMkLst>
            <pc:docMk/>
            <pc:sldMk cId="2694783302" sldId="257"/>
            <ac:spMk id="3" creationId="{18C56599-BF9D-923B-549D-6052A113A20C}"/>
          </ac:spMkLst>
        </pc:spChg>
        <pc:spChg chg="del">
          <ac:chgData name="Matthew Smith" userId="a1dbe5e423188b17" providerId="LiveId" clId="{133950EE-6415-402B-8A75-264209EC4EAE}" dt="2024-08-09T01:04:48.089" v="0" actId="931"/>
          <ac:spMkLst>
            <pc:docMk/>
            <pc:sldMk cId="2694783302" sldId="257"/>
            <ac:spMk id="3" creationId="{B7474DCE-B170-5BD9-4F6A-EF8F8D106A4A}"/>
          </ac:spMkLst>
        </pc:spChg>
        <pc:spChg chg="add del mod">
          <ac:chgData name="Matthew Smith" userId="a1dbe5e423188b17" providerId="LiveId" clId="{133950EE-6415-402B-8A75-264209EC4EAE}" dt="2024-08-09T04:58:15.541" v="55" actId="931"/>
          <ac:spMkLst>
            <pc:docMk/>
            <pc:sldMk cId="2694783302" sldId="257"/>
            <ac:spMk id="10" creationId="{C1A1A602-9E09-539D-E3F4-66C2B6F5C875}"/>
          </ac:spMkLst>
        </pc:spChg>
        <pc:picChg chg="add del mod">
          <ac:chgData name="Matthew Smith" userId="a1dbe5e423188b17" providerId="LiveId" clId="{133950EE-6415-402B-8A75-264209EC4EAE}" dt="2024-08-09T04:55:01.110" v="50" actId="478"/>
          <ac:picMkLst>
            <pc:docMk/>
            <pc:sldMk cId="2694783302" sldId="257"/>
            <ac:picMk id="6" creationId="{AD25B36C-B97A-17D2-9A5A-70F9D5ABF989}"/>
          </ac:picMkLst>
        </pc:picChg>
        <pc:picChg chg="add del mod">
          <ac:chgData name="Matthew Smith" userId="a1dbe5e423188b17" providerId="LiveId" clId="{133950EE-6415-402B-8A75-264209EC4EAE}" dt="2024-08-09T04:55:34.853" v="54" actId="478"/>
          <ac:picMkLst>
            <pc:docMk/>
            <pc:sldMk cId="2694783302" sldId="257"/>
            <ac:picMk id="7" creationId="{FE1DFD54-3433-584F-F09C-4A81E5C0AE33}"/>
          </ac:picMkLst>
        </pc:picChg>
        <pc:picChg chg="add del mod">
          <ac:chgData name="Matthew Smith" userId="a1dbe5e423188b17" providerId="LiveId" clId="{133950EE-6415-402B-8A75-264209EC4EAE}" dt="2024-08-09T04:55:00.341" v="49" actId="478"/>
          <ac:picMkLst>
            <pc:docMk/>
            <pc:sldMk cId="2694783302" sldId="257"/>
            <ac:picMk id="8" creationId="{FCCD96E4-10DB-602F-2040-EA4C8C3731C6}"/>
          </ac:picMkLst>
        </pc:picChg>
        <pc:picChg chg="add mod">
          <ac:chgData name="Matthew Smith" userId="a1dbe5e423188b17" providerId="LiveId" clId="{133950EE-6415-402B-8A75-264209EC4EAE}" dt="2024-08-09T04:59:19.495" v="66" actId="1076"/>
          <ac:picMkLst>
            <pc:docMk/>
            <pc:sldMk cId="2694783302" sldId="257"/>
            <ac:picMk id="12" creationId="{48C8FB09-60F3-2D98-FF60-010B1DECDF5A}"/>
          </ac:picMkLst>
        </pc:picChg>
        <pc:picChg chg="add mod">
          <ac:chgData name="Matthew Smith" userId="a1dbe5e423188b17" providerId="LiveId" clId="{133950EE-6415-402B-8A75-264209EC4EAE}" dt="2024-08-09T04:59:22.504" v="67" actId="1076"/>
          <ac:picMkLst>
            <pc:docMk/>
            <pc:sldMk cId="2694783302" sldId="257"/>
            <ac:picMk id="14" creationId="{BC48650D-8E12-29F8-5C07-5A92E6288952}"/>
          </ac:picMkLst>
        </pc:picChg>
      </pc:sldChg>
      <pc:sldChg chg="addSp delSp modSp mod">
        <pc:chgData name="Matthew Smith" userId="a1dbe5e423188b17" providerId="LiveId" clId="{133950EE-6415-402B-8A75-264209EC4EAE}" dt="2024-08-09T04:59:45.758" v="74" actId="1076"/>
        <pc:sldMkLst>
          <pc:docMk/>
          <pc:sldMk cId="3169597590" sldId="258"/>
        </pc:sldMkLst>
        <pc:spChg chg="del">
          <ac:chgData name="Matthew Smith" userId="a1dbe5e423188b17" providerId="LiveId" clId="{133950EE-6415-402B-8A75-264209EC4EAE}" dt="2024-08-09T01:12:40.104" v="15" actId="931"/>
          <ac:spMkLst>
            <pc:docMk/>
            <pc:sldMk cId="3169597590" sldId="258"/>
            <ac:spMk id="3" creationId="{9660AF39-36FF-54BC-A7E1-29D2469CE562}"/>
          </ac:spMkLst>
        </pc:spChg>
        <pc:spChg chg="add del mod">
          <ac:chgData name="Matthew Smith" userId="a1dbe5e423188b17" providerId="LiveId" clId="{133950EE-6415-402B-8A75-264209EC4EAE}" dt="2024-08-09T04:59:35.916" v="69" actId="931"/>
          <ac:spMkLst>
            <pc:docMk/>
            <pc:sldMk cId="3169597590" sldId="258"/>
            <ac:spMk id="5" creationId="{6F57B5A2-3694-8E03-5FF8-D574D8372E11}"/>
          </ac:spMkLst>
        </pc:spChg>
        <pc:spChg chg="add del mod">
          <ac:chgData name="Matthew Smith" userId="a1dbe5e423188b17" providerId="LiveId" clId="{133950EE-6415-402B-8A75-264209EC4EAE}" dt="2024-08-09T01:13:40.524" v="17" actId="931"/>
          <ac:spMkLst>
            <pc:docMk/>
            <pc:sldMk cId="3169597590" sldId="258"/>
            <ac:spMk id="10" creationId="{B74598F5-55B6-90B9-E63A-C6C76EA1863D}"/>
          </ac:spMkLst>
        </pc:spChg>
        <pc:picChg chg="add mod">
          <ac:chgData name="Matthew Smith" userId="a1dbe5e423188b17" providerId="LiveId" clId="{133950EE-6415-402B-8A75-264209EC4EAE}" dt="2024-08-09T04:59:45.758" v="74" actId="1076"/>
          <ac:picMkLst>
            <pc:docMk/>
            <pc:sldMk cId="3169597590" sldId="258"/>
            <ac:picMk id="7" creationId="{B222DAEC-63B7-004D-907A-FA77C11A7FA2}"/>
          </ac:picMkLst>
        </pc:picChg>
        <pc:picChg chg="add del mod">
          <ac:chgData name="Matthew Smith" userId="a1dbe5e423188b17" providerId="LiveId" clId="{133950EE-6415-402B-8A75-264209EC4EAE}" dt="2024-08-09T01:12:44.105" v="16" actId="478"/>
          <ac:picMkLst>
            <pc:docMk/>
            <pc:sldMk cId="3169597590" sldId="258"/>
            <ac:picMk id="8" creationId="{9E5F0E37-CB8A-79AF-CA38-9727056F6206}"/>
          </ac:picMkLst>
        </pc:picChg>
        <pc:picChg chg="add del mod">
          <ac:chgData name="Matthew Smith" userId="a1dbe5e423188b17" providerId="LiveId" clId="{133950EE-6415-402B-8A75-264209EC4EAE}" dt="2024-08-09T04:59:26.494" v="68" actId="478"/>
          <ac:picMkLst>
            <pc:docMk/>
            <pc:sldMk cId="3169597590" sldId="258"/>
            <ac:picMk id="12" creationId="{19245E93-DD5C-D8F4-EDDE-ABCC3A65F000}"/>
          </ac:picMkLst>
        </pc:picChg>
      </pc:sldChg>
      <pc:sldChg chg="addSp delSp modSp mod">
        <pc:chgData name="Matthew Smith" userId="a1dbe5e423188b17" providerId="LiveId" clId="{133950EE-6415-402B-8A75-264209EC4EAE}" dt="2024-08-09T01:11:47.082" v="14" actId="14100"/>
        <pc:sldMkLst>
          <pc:docMk/>
          <pc:sldMk cId="3615632765" sldId="261"/>
        </pc:sldMkLst>
        <pc:spChg chg="del">
          <ac:chgData name="Matthew Smith" userId="a1dbe5e423188b17" providerId="LiveId" clId="{133950EE-6415-402B-8A75-264209EC4EAE}" dt="2024-08-09T01:11:16.973" v="3" actId="931"/>
          <ac:spMkLst>
            <pc:docMk/>
            <pc:sldMk cId="3615632765" sldId="261"/>
            <ac:spMk id="3" creationId="{00F0D292-162B-3823-D8E7-4DA3F24A8380}"/>
          </ac:spMkLst>
        </pc:spChg>
        <pc:picChg chg="add mod">
          <ac:chgData name="Matthew Smith" userId="a1dbe5e423188b17" providerId="LiveId" clId="{133950EE-6415-402B-8A75-264209EC4EAE}" dt="2024-08-09T01:11:47.082" v="14" actId="14100"/>
          <ac:picMkLst>
            <pc:docMk/>
            <pc:sldMk cId="3615632765" sldId="261"/>
            <ac:picMk id="6" creationId="{AFC9270E-B996-0953-E6D8-95AAC18EDDC7}"/>
          </ac:picMkLst>
        </pc:picChg>
        <pc:picChg chg="add mod">
          <ac:chgData name="Matthew Smith" userId="a1dbe5e423188b17" providerId="LiveId" clId="{133950EE-6415-402B-8A75-264209EC4EAE}" dt="2024-08-09T01:11:39.961" v="13" actId="1076"/>
          <ac:picMkLst>
            <pc:docMk/>
            <pc:sldMk cId="3615632765" sldId="261"/>
            <ac:picMk id="8" creationId="{DE091708-B4E8-D53B-F5A5-3FDE00EF00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B8B04-D8C7-468D-87B1-E58E6ECBE4F7}"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C6BFF-1678-4F31-BA0B-3B4E95A2921A}" type="slidenum">
              <a:rPr lang="en-US" smtClean="0"/>
              <a:t>‹#›</a:t>
            </a:fld>
            <a:endParaRPr lang="en-US"/>
          </a:p>
        </p:txBody>
      </p:sp>
    </p:spTree>
    <p:extLst>
      <p:ext uri="{BB962C8B-B14F-4D97-AF65-F5344CB8AC3E}">
        <p14:creationId xmlns:p14="http://schemas.microsoft.com/office/powerpoint/2010/main" val="1364419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15</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16</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17</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18</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19</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20</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0D4A5-6DE4-E6E6-FA47-3B6B0BAC1B6F}"/>
              </a:ext>
            </a:extLst>
          </p:cNvPr>
          <p:cNvPicPr>
            <a:picLocks noChangeAspect="1"/>
          </p:cNvPicPr>
          <p:nvPr/>
        </p:nvPicPr>
        <p:blipFill>
          <a:blip r:embed="rId2"/>
          <a:stretch>
            <a:fillRect/>
          </a:stretch>
        </p:blipFill>
        <p:spPr>
          <a:xfrm>
            <a:off x="0" y="0"/>
            <a:ext cx="12021359"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5F437-4558-1EB1-3CF5-A1A32C2F4702}"/>
              </a:ext>
            </a:extLst>
          </p:cNvPr>
          <p:cNvPicPr>
            <a:picLocks noChangeAspect="1"/>
          </p:cNvPicPr>
          <p:nvPr/>
        </p:nvPicPr>
        <p:blipFill>
          <a:blip r:embed="rId2"/>
          <a:stretch>
            <a:fillRect/>
          </a:stretch>
        </p:blipFill>
        <p:spPr>
          <a:xfrm>
            <a:off x="0" y="0"/>
            <a:ext cx="12012533"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68FD9-95C0-642A-7E07-592F881F6136}"/>
              </a:ext>
            </a:extLst>
          </p:cNvPr>
          <p:cNvPicPr>
            <a:picLocks noChangeAspect="1"/>
          </p:cNvPicPr>
          <p:nvPr/>
        </p:nvPicPr>
        <p:blipFill>
          <a:blip r:embed="rId2"/>
          <a:stretch>
            <a:fillRect/>
          </a:stretch>
        </p:blipFill>
        <p:spPr>
          <a:xfrm>
            <a:off x="0" y="-1"/>
            <a:ext cx="11915192" cy="6861325"/>
          </a:xfrm>
          <a:prstGeom prst="rect">
            <a:avLst/>
          </a:prstGeom>
        </p:spPr>
      </p:pic>
    </p:spTree>
    <p:extLst>
      <p:ext uri="{BB962C8B-B14F-4D97-AF65-F5344CB8AC3E}">
        <p14:creationId xmlns:p14="http://schemas.microsoft.com/office/powerpoint/2010/main" val="258377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DC3BF-689D-3CED-1813-9901DAFE7764}"/>
              </a:ext>
            </a:extLst>
          </p:cNvPr>
          <p:cNvPicPr>
            <a:picLocks noChangeAspect="1"/>
          </p:cNvPicPr>
          <p:nvPr/>
        </p:nvPicPr>
        <p:blipFill>
          <a:blip r:embed="rId2"/>
          <a:stretch>
            <a:fillRect/>
          </a:stretch>
        </p:blipFill>
        <p:spPr>
          <a:xfrm>
            <a:off x="0" y="0"/>
            <a:ext cx="11939954"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029E-B7B0-4D21-AD39-B3B789DB4F06}"/>
              </a:ext>
            </a:extLst>
          </p:cNvPr>
          <p:cNvSpPr>
            <a:spLocks noGrp="1"/>
          </p:cNvSpPr>
          <p:nvPr>
            <p:ph type="title"/>
          </p:nvPr>
        </p:nvSpPr>
        <p:spPr/>
        <p:txBody>
          <a:bodyPr>
            <a:normAutofit fontScale="90000"/>
          </a:bodyPr>
          <a:lstStyle/>
          <a:p>
            <a:r>
              <a:rPr lang="en-US" dirty="0"/>
              <a:t>5. Are there other factors that affect the frequency of armed conflicts in water scarce areas?</a:t>
            </a:r>
          </a:p>
        </p:txBody>
      </p:sp>
      <p:sp>
        <p:nvSpPr>
          <p:cNvPr id="3" name="Content Placeholder 2">
            <a:extLst>
              <a:ext uri="{FF2B5EF4-FFF2-40B4-BE49-F238E27FC236}">
                <a16:creationId xmlns:a16="http://schemas.microsoft.com/office/drawing/2014/main" id="{E943AD9E-F8CB-CA52-0651-702F732FCB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385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6"/>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90086"/>
            <a:ext cx="6353696" cy="361503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123" y="2066270"/>
            <a:ext cx="5507464" cy="3511008"/>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3" y="1965794"/>
            <a:ext cx="6378517" cy="3635753"/>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sp useBgFill="1">
        <p:nvSpPr>
          <p:cNvPr id="13" name="Rectangle 12">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503" y="1327571"/>
            <a:ext cx="8486990" cy="5304368"/>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1F2328"/>
                </a:solidFill>
                <a:effectLst/>
                <a:latin typeface="var(--fontStack-monospace, ui-monospace, SFMono-Regular, SF Mono, Menlo, Consolas, Liberation Mono, monospace)"/>
              </a:rPr>
              <a:t>How does water scarcity correlate with the frequency and intensity of armed conflicts?</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2" name="Content Placeholder 11" descr="A graph of a graph showing the difference between water stress and water&#10;&#10;Description automatically generated">
            <a:extLst>
              <a:ext uri="{FF2B5EF4-FFF2-40B4-BE49-F238E27FC236}">
                <a16:creationId xmlns:a16="http://schemas.microsoft.com/office/drawing/2014/main" id="{48C8FB09-60F3-2D98-FF60-010B1DECD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2913" y="2176607"/>
            <a:ext cx="5416713" cy="3272848"/>
          </a:xfrm>
        </p:spPr>
      </p:pic>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00" y="2167550"/>
            <a:ext cx="5485900" cy="3281905"/>
          </a:xfrm>
          <a:prstGeom prst="rect">
            <a:avLst/>
          </a:prstGeom>
        </p:spPr>
      </p:pic>
    </p:spTree>
    <p:extLst>
      <p:ext uri="{BB962C8B-B14F-4D97-AF65-F5344CB8AC3E}">
        <p14:creationId xmlns:p14="http://schemas.microsoft.com/office/powerpoint/2010/main" val="2694783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28" y="1376434"/>
            <a:ext cx="6377972" cy="4105131"/>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9240"/>
            <a:ext cx="5669280" cy="4379518"/>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65FE-78D9-1B1B-A1F1-427FAC1045A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DB80C16F-FEF0-B0CE-5991-2C899CED0799}"/>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3600" dirty="0">
              <a:latin typeface="Arial" panose="020B0604020202020204" pitchFamily="34" charset="0"/>
            </a:endParaRPr>
          </a:p>
        </p:txBody>
      </p:sp>
      <p:pic>
        <p:nvPicPr>
          <p:cNvPr id="7" name="Content Placeholder 6">
            <a:extLst>
              <a:ext uri="{FF2B5EF4-FFF2-40B4-BE49-F238E27FC236}">
                <a16:creationId xmlns:a16="http://schemas.microsoft.com/office/drawing/2014/main" id="{B222DAEC-63B7-004D-907A-FA77C11A7F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51" y="2194023"/>
            <a:ext cx="11845898" cy="1356434"/>
          </a:xfrm>
        </p:spPr>
      </p:pic>
    </p:spTree>
    <p:extLst>
      <p:ext uri="{BB962C8B-B14F-4D97-AF65-F5344CB8AC3E}">
        <p14:creationId xmlns:p14="http://schemas.microsoft.com/office/powerpoint/2010/main" val="316959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4D6F-EABB-7C31-B918-B51CCF7A3D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CCDEED-0F03-D896-5146-E7492B6360EB}"/>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A349B759-533C-F1F2-D7B7-0D57F69E11B5}"/>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88904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CA9A-1960-1AC2-3214-EE4F524C3D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EEC5D9-A576-ECC0-9A64-AC1A65D65312}"/>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071311BC-608E-319C-C10A-0F0D96E60CED}"/>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Are certain types of conflicts more likely to occur in water-scarce regions?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24383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pic>
        <p:nvPicPr>
          <p:cNvPr id="6" name="Content Placeholder 5" descr="A graph showing a line graph&#10;&#10;Description automatically generated with medium confidence">
            <a:extLst>
              <a:ext uri="{FF2B5EF4-FFF2-40B4-BE49-F238E27FC236}">
                <a16:creationId xmlns:a16="http://schemas.microsoft.com/office/drawing/2014/main" id="{AFC9270E-B996-0953-E6D8-95AAC18ED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788" y="2041990"/>
            <a:ext cx="5403253" cy="3297618"/>
          </a:xfrm>
        </p:spPr>
      </p:pic>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Are there other factors that affect the frequency of armed conflicts in water scarce areas?</a:t>
            </a:r>
            <a:endParaRPr lang="en-US" altLang="en-US" sz="3600" dirty="0">
              <a:latin typeface="Arial" panose="020B0604020202020204" pitchFamily="34" charset="0"/>
            </a:endParaRPr>
          </a:p>
        </p:txBody>
      </p:sp>
      <p:pic>
        <p:nvPicPr>
          <p:cNvPr id="8" name="Picture 7" descr="A graph showing the difference between water stress and global emissions&#10;&#10;Description automatically generated">
            <a:extLst>
              <a:ext uri="{FF2B5EF4-FFF2-40B4-BE49-F238E27FC236}">
                <a16:creationId xmlns:a16="http://schemas.microsoft.com/office/drawing/2014/main" id="{DE091708-B4E8-D53B-F5A5-3FDE00EF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946" y="2041990"/>
            <a:ext cx="5481911" cy="3297618"/>
          </a:xfrm>
          <a:prstGeom prst="rect">
            <a:avLst/>
          </a:prstGeom>
        </p:spPr>
      </p:pic>
    </p:spTree>
    <p:extLst>
      <p:ext uri="{BB962C8B-B14F-4D97-AF65-F5344CB8AC3E}">
        <p14:creationId xmlns:p14="http://schemas.microsoft.com/office/powerpoint/2010/main" val="361563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A84CA-42E3-A3E6-139C-690D56997A86}"/>
              </a:ext>
            </a:extLst>
          </p:cNvPr>
          <p:cNvPicPr>
            <a:picLocks noChangeAspect="1"/>
          </p:cNvPicPr>
          <p:nvPr/>
        </p:nvPicPr>
        <p:blipFill>
          <a:blip r:embed="rId2"/>
          <a:stretch>
            <a:fillRect/>
          </a:stretch>
        </p:blipFill>
        <p:spPr>
          <a:xfrm>
            <a:off x="0" y="0"/>
            <a:ext cx="11975123" cy="6858000"/>
          </a:xfrm>
          <a:prstGeom prst="rect">
            <a:avLst/>
          </a:prstGeom>
        </p:spPr>
      </p:pic>
    </p:spTree>
    <p:extLst>
      <p:ext uri="{BB962C8B-B14F-4D97-AF65-F5344CB8AC3E}">
        <p14:creationId xmlns:p14="http://schemas.microsoft.com/office/powerpoint/2010/main" val="3815287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624</Words>
  <Application>Microsoft Office PowerPoint</Application>
  <PresentationFormat>Widescreen</PresentationFormat>
  <Paragraphs>40</Paragraphs>
  <Slides>20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var(--fontStack-monospace, ui-monospace, SFMono-Regular, SF Mono, Menlo, Consolas, Liberation Mono, monospace)</vt:lpstr>
      <vt:lpstr>Office Theme</vt:lpstr>
      <vt:lpstr>Analyzing the Relationship Between Conflict and Water Scarcity</vt:lpstr>
      <vt:lpstr>How does water scarcity correlate with the frequency and intensity of armed conflicts?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Are there other factors that affect the frequency of armed conflicts in water scarce areas?</vt:lpstr>
      <vt:lpstr>Degree of Political Freedom</vt:lpstr>
      <vt:lpstr>Degree of Political Freedom</vt:lpstr>
      <vt:lpstr>Degree of Political Freedom</vt:lpstr>
      <vt:lpstr>Per Capita Income</vt:lpstr>
      <vt:lpstr>Per Capita Income</vt:lpstr>
      <vt:lpstr>Per Capita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Christopher Kellam</cp:lastModifiedBy>
  <cp:revision>8</cp:revision>
  <dcterms:created xsi:type="dcterms:W3CDTF">2024-08-09T00:45:37Z</dcterms:created>
  <dcterms:modified xsi:type="dcterms:W3CDTF">2024-08-11T20:24:30Z</dcterms:modified>
</cp:coreProperties>
</file>